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40.xml" ContentType="application/vnd.openxmlformats-officedocument.presentationml.slide+xml"/>
  <Override PartName="/ppt/slides/slide39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4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97" r:id="rId20"/>
    <p:sldId id="298" r:id="rId21"/>
    <p:sldId id="299" r:id="rId22"/>
    <p:sldId id="300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customXml" Target="../customXml/item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48" Type="http://schemas.openxmlformats.org/officeDocument/2006/relationships/customXml" Target="../customXml/item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99038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1041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7097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341714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6099131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883394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211105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0695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88398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79988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45355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76065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53913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57743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53020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54025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2337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2167" y="2138596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Тема 8. </a:t>
            </a:r>
            <a:r>
              <a:rPr lang="ru-RU" b="1" dirty="0"/>
              <a:t>Олимпийское образование в Республике Беларусь.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490011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2285" y="239343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8. </a:t>
            </a:r>
            <a:r>
              <a:rPr lang="ru-RU" b="1" dirty="0"/>
              <a:t>В начальной школе (1–4 классы) элементы олимпийского образования можно включать в изучение большинства предметов. </a:t>
            </a:r>
          </a:p>
        </p:txBody>
      </p:sp>
    </p:spTree>
    <p:extLst>
      <p:ext uri="{BB962C8B-B14F-4D97-AF65-F5344CB8AC3E}">
        <p14:creationId xmlns="" xmlns:p14="http://schemas.microsoft.com/office/powerpoint/2010/main" val="4264606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206" y="243840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9. </a:t>
            </a:r>
            <a:r>
              <a:rPr lang="ru-RU" b="1" dirty="0"/>
              <a:t>Институциональная система олимпийского образования включает учреждения образования и </a:t>
            </a:r>
            <a:r>
              <a:rPr lang="ru-RU" b="1" dirty="0" err="1"/>
              <a:t>олимпийско</a:t>
            </a:r>
            <a:r>
              <a:rPr lang="ru-RU" b="1" dirty="0"/>
              <a:t>–спортивные координационные структуры. 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4136445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7" y="2528341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10. </a:t>
            </a:r>
            <a:r>
              <a:rPr lang="ru-RU" b="1" dirty="0"/>
              <a:t>Центральным институтом белорусской системы олимпийского образования является БОА. </a:t>
            </a:r>
          </a:p>
        </p:txBody>
      </p:sp>
    </p:spTree>
    <p:extLst>
      <p:ext uri="{BB962C8B-B14F-4D97-AF65-F5344CB8AC3E}">
        <p14:creationId xmlns="" xmlns:p14="http://schemas.microsoft.com/office/powerpoint/2010/main" val="4206664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7118" y="2483370"/>
            <a:ext cx="8596668" cy="1320800"/>
          </a:xfrm>
        </p:spPr>
        <p:txBody>
          <a:bodyPr>
            <a:normAutofit/>
          </a:bodyPr>
          <a:lstStyle/>
          <a:p>
            <a:r>
              <a:rPr lang="ru-RU" sz="4000" b="1" dirty="0"/>
              <a:t>11. </a:t>
            </a:r>
            <a:r>
              <a:rPr lang="ru-RU" b="1" dirty="0"/>
              <a:t>БОА – это учреждение высшего образования. </a:t>
            </a:r>
          </a:p>
        </p:txBody>
      </p:sp>
    </p:spTree>
    <p:extLst>
      <p:ext uri="{BB962C8B-B14F-4D97-AF65-F5344CB8AC3E}">
        <p14:creationId xmlns="" xmlns:p14="http://schemas.microsoft.com/office/powerpoint/2010/main" val="1312589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7157" y="230348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12. </a:t>
            </a:r>
            <a:r>
              <a:rPr lang="ru-RU" b="1" dirty="0"/>
              <a:t>Олимпийское образование в Республике Беларусь реализуется посредством следующих направлений: информационно–просветительское; </a:t>
            </a:r>
            <a:r>
              <a:rPr lang="ru-RU" b="1" dirty="0" err="1"/>
              <a:t>физкультурно</a:t>
            </a:r>
            <a:r>
              <a:rPr lang="ru-RU" b="1" dirty="0"/>
              <a:t>–оздоровительное; художественно–эстетическое; культурологическое; краеведческое. </a:t>
            </a:r>
          </a:p>
        </p:txBody>
      </p:sp>
    </p:spTree>
    <p:extLst>
      <p:ext uri="{BB962C8B-B14F-4D97-AF65-F5344CB8AC3E}">
        <p14:creationId xmlns="" xmlns:p14="http://schemas.microsoft.com/office/powerpoint/2010/main" val="3839892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2068" y="225851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13. </a:t>
            </a:r>
            <a:r>
              <a:rPr lang="ru-RU" b="1" dirty="0"/>
              <a:t>Публикации в СМИ об олимпизме – это форма художественно–эстетического направления. </a:t>
            </a:r>
          </a:p>
        </p:txBody>
      </p:sp>
    </p:spTree>
    <p:extLst>
      <p:ext uri="{BB962C8B-B14F-4D97-AF65-F5344CB8AC3E}">
        <p14:creationId xmlns="" xmlns:p14="http://schemas.microsoft.com/office/powerpoint/2010/main" val="29760452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029" y="239342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14. </a:t>
            </a:r>
            <a:r>
              <a:rPr lang="ru-RU" b="1" dirty="0"/>
              <a:t>Олимпийские дни в школе, олимпийские уроки, малые олимпийские игры – это формы </a:t>
            </a:r>
            <a:r>
              <a:rPr lang="ru-RU" b="1" dirty="0" err="1"/>
              <a:t>физкультурно</a:t>
            </a:r>
            <a:r>
              <a:rPr lang="ru-RU" b="1" dirty="0"/>
              <a:t>–оздоровительного направления. </a:t>
            </a:r>
            <a:br>
              <a:rPr lang="ru-RU" b="1" dirty="0"/>
            </a:br>
            <a:r>
              <a:rPr lang="ru-RU" b="1" dirty="0" smtClean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96741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7098" y="2363449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15. </a:t>
            </a:r>
            <a:r>
              <a:rPr lang="ru-RU" b="1" dirty="0"/>
              <a:t>Организация и проведение экскурсий в музей Олимпийской славы НОК Республики Беларусь, музей спортивной славы </a:t>
            </a:r>
            <a:r>
              <a:rPr lang="ru-RU" b="1" dirty="0" err="1"/>
              <a:t>Гомельщины</a:t>
            </a:r>
            <a:r>
              <a:rPr lang="ru-RU" b="1" dirty="0"/>
              <a:t> – это формы культурологического направления.</a:t>
            </a:r>
          </a:p>
        </p:txBody>
      </p:sp>
    </p:spTree>
    <p:extLst>
      <p:ext uri="{BB962C8B-B14F-4D97-AF65-F5344CB8AC3E}">
        <p14:creationId xmlns="" xmlns:p14="http://schemas.microsoft.com/office/powerpoint/2010/main" val="35986428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059" y="1958715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16. </a:t>
            </a:r>
            <a:r>
              <a:rPr lang="ru-RU" b="1" dirty="0"/>
              <a:t>Центральным институтом системы олимпийского образования в мире является МОА. 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10673749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7098" y="2363449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17. </a:t>
            </a:r>
            <a:r>
              <a:rPr lang="ru-RU" b="1" dirty="0"/>
              <a:t>БОА и МОА – это коммерческие организации, созданные с целью получения прибыли. </a:t>
            </a:r>
          </a:p>
        </p:txBody>
      </p:sp>
    </p:spTree>
    <p:extLst>
      <p:ext uri="{BB962C8B-B14F-4D97-AF65-F5344CB8AC3E}">
        <p14:creationId xmlns="" xmlns:p14="http://schemas.microsoft.com/office/powerpoint/2010/main" val="1272665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9515"/>
          </a:xfrm>
        </p:spPr>
        <p:txBody>
          <a:bodyPr/>
          <a:lstStyle/>
          <a:p>
            <a:r>
              <a:rPr lang="ru-RU" b="1" dirty="0"/>
              <a:t>Содержание </a:t>
            </a:r>
            <a:r>
              <a:rPr lang="ru-RU" b="1" dirty="0" smtClean="0"/>
              <a:t>задания 1</a:t>
            </a:r>
            <a:endParaRPr lang="ru-RU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75745" y="1454047"/>
            <a:ext cx="9112832" cy="4587316"/>
          </a:xfrm>
        </p:spPr>
        <p:txBody>
          <a:bodyPr>
            <a:normAutofit/>
          </a:bodyPr>
          <a:lstStyle/>
          <a:p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Вам 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</a:rPr>
              <a:t>предлагается поиграть в игру «Верю – не верю», ответив на 20 вопросов. </a:t>
            </a:r>
            <a:endParaRPr lang="ru-RU" sz="3200" spc="3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Вы </a:t>
            </a:r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отвечаете на 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</a:rPr>
              <a:t>вопросы, ставя галочку в колонках «Да» или «Нет» напротив номера вопроса в предоставленном </a:t>
            </a:r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бланке.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42466433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059" y="1958715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18. </a:t>
            </a:r>
            <a:r>
              <a:rPr lang="ru-RU" b="1" dirty="0"/>
              <a:t>На факультете физической культуры УО «ГГУ имени Ф. Скорины» реализуется олимпийское образование. 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13496531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7137" y="1434059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19. </a:t>
            </a:r>
            <a:r>
              <a:rPr lang="ru-RU" b="1" dirty="0"/>
              <a:t>Дисциплина «Цивилизация и олимпизм» – это в основном реализация информационно–просветительского направления олимпийского образования на факультете физической культуры.</a:t>
            </a:r>
          </a:p>
        </p:txBody>
      </p:sp>
    </p:spTree>
    <p:extLst>
      <p:ext uri="{BB962C8B-B14F-4D97-AF65-F5344CB8AC3E}">
        <p14:creationId xmlns="" xmlns:p14="http://schemas.microsoft.com/office/powerpoint/2010/main" val="37445948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059" y="1958715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20. </a:t>
            </a:r>
            <a:r>
              <a:rPr lang="ru-RU" b="1" dirty="0"/>
              <a:t>Экскурсии в музей лабораторию спортивной славы </a:t>
            </a:r>
            <a:r>
              <a:rPr lang="ru-RU" b="1" dirty="0" err="1"/>
              <a:t>Гомельщины</a:t>
            </a:r>
            <a:r>
              <a:rPr lang="ru-RU" b="1" dirty="0"/>
              <a:t> – это реализация </a:t>
            </a:r>
            <a:r>
              <a:rPr lang="ru-RU" b="1" dirty="0" err="1"/>
              <a:t>физкультурно</a:t>
            </a:r>
            <a:r>
              <a:rPr lang="ru-RU" b="1" dirty="0"/>
              <a:t>–оздоровительного направления олимпийского образования в УО «ГГУ имени Ф. Скорины». </a:t>
            </a:r>
          </a:p>
        </p:txBody>
      </p:sp>
    </p:spTree>
    <p:extLst>
      <p:ext uri="{BB962C8B-B14F-4D97-AF65-F5344CB8AC3E}">
        <p14:creationId xmlns="" xmlns:p14="http://schemas.microsoft.com/office/powerpoint/2010/main" val="38618946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Содержание задания </a:t>
            </a:r>
            <a:r>
              <a:rPr lang="ru-RU" b="1" dirty="0" smtClean="0"/>
              <a:t>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39057"/>
            <a:ext cx="9426036" cy="4602306"/>
          </a:xfrm>
        </p:spPr>
        <p:txBody>
          <a:bodyPr>
            <a:normAutofit/>
          </a:bodyPr>
          <a:lstStyle/>
          <a:p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Вам 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</a:rPr>
              <a:t>предлагается продолжить фразу. </a:t>
            </a:r>
            <a:endParaRPr lang="ru-RU" sz="3200" spc="3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05366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7196" y="2108617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1. </a:t>
            </a:r>
            <a:r>
              <a:rPr lang="ru-RU" b="1" dirty="0"/>
              <a:t>Реализация содержания олимпийского образования на факультете физической культуры в основном происходит посредством дисциплины «…».</a:t>
            </a:r>
          </a:p>
        </p:txBody>
      </p:sp>
    </p:spTree>
    <p:extLst>
      <p:ext uri="{BB962C8B-B14F-4D97-AF65-F5344CB8AC3E}">
        <p14:creationId xmlns="" xmlns:p14="http://schemas.microsoft.com/office/powerpoint/2010/main" val="506886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7019" y="2273508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/>
              <a:t>2. Понятие «олимпийское образование» было впервые сформулировано в докладе С. </a:t>
            </a:r>
            <a:r>
              <a:rPr lang="ru-RU" b="1" dirty="0" err="1"/>
              <a:t>Фавра</a:t>
            </a:r>
            <a:r>
              <a:rPr lang="ru-RU" b="1" dirty="0"/>
              <a:t> (Италия) 1968 г. на 8-й сессии …</a:t>
            </a:r>
          </a:p>
        </p:txBody>
      </p:sp>
    </p:spTree>
    <p:extLst>
      <p:ext uri="{BB962C8B-B14F-4D97-AF65-F5344CB8AC3E}">
        <p14:creationId xmlns="" xmlns:p14="http://schemas.microsoft.com/office/powerpoint/2010/main" val="21158765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2068" y="216857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3. </a:t>
            </a:r>
            <a:r>
              <a:rPr lang="ru-RU" b="1" dirty="0"/>
              <a:t>На факультете физической культуры УО «ГГУ имени Ф. Скорины» создан и функционирует первый в Беларуси региональный …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29782709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236" y="221354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4. </a:t>
            </a:r>
            <a:r>
              <a:rPr lang="ru-RU" b="1" dirty="0" err="1"/>
              <a:t>Метапредметность</a:t>
            </a:r>
            <a:r>
              <a:rPr lang="ru-RU" b="1" dirty="0"/>
              <a:t> олимпийского образования предусматривает его внедрение в максимальное количество …</a:t>
            </a:r>
          </a:p>
        </p:txBody>
      </p:sp>
    </p:spTree>
    <p:extLst>
      <p:ext uri="{BB962C8B-B14F-4D97-AF65-F5344CB8AC3E}">
        <p14:creationId xmlns="" xmlns:p14="http://schemas.microsoft.com/office/powerpoint/2010/main" val="21565901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2225" y="231847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5. </a:t>
            </a:r>
            <a:r>
              <a:rPr lang="ru-RU" b="1" dirty="0"/>
              <a:t>В 2007 г. преподавателями университета подготовлена книга «…»</a:t>
            </a:r>
          </a:p>
        </p:txBody>
      </p:sp>
    </p:spTree>
    <p:extLst>
      <p:ext uri="{BB962C8B-B14F-4D97-AF65-F5344CB8AC3E}">
        <p14:creationId xmlns="" xmlns:p14="http://schemas.microsoft.com/office/powerpoint/2010/main" val="35311892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7117" y="219855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6. </a:t>
            </a:r>
            <a:r>
              <a:rPr lang="ru-RU" b="1" dirty="0"/>
              <a:t>В начальной школе (1–4 классы) элементы олимпийского образования можно включать в изучение следующих предметов … (укажите минимум два учебных предмета)</a:t>
            </a:r>
          </a:p>
        </p:txBody>
      </p:sp>
    </p:spTree>
    <p:extLst>
      <p:ext uri="{BB962C8B-B14F-4D97-AF65-F5344CB8AC3E}">
        <p14:creationId xmlns="" xmlns:p14="http://schemas.microsoft.com/office/powerpoint/2010/main" val="3700572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147" y="2288498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1. </a:t>
            </a:r>
            <a:r>
              <a:rPr lang="ru-RU" b="1" dirty="0"/>
              <a:t>Понятие об олимпийском образовании было впервые сформулировано в докладе С. </a:t>
            </a:r>
            <a:r>
              <a:rPr lang="ru-RU" b="1" dirty="0" err="1"/>
              <a:t>Фавра</a:t>
            </a:r>
            <a:r>
              <a:rPr lang="ru-RU" b="1" dirty="0"/>
              <a:t> (Италия) 1968 г. на 8-й сессии МОА</a:t>
            </a:r>
            <a:r>
              <a:rPr lang="ru-RU" b="1" dirty="0" smtClean="0"/>
              <a:t>.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7943884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7177" y="215358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7. </a:t>
            </a:r>
            <a:r>
              <a:rPr lang="ru-RU" b="1" dirty="0"/>
              <a:t>Воспитать у личности общую эстетическую культуру, этику поведения, развить природные задатки и способности в различных видах деятельности, творчестве, внеклассной работе по предметам – цель … направления олимпийского образования</a:t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5010746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2285" y="1943725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/>
              <a:t>8. В средней (5–9 классы) и старшей (10–11 классы) школе элементы олимпийского образования можно включать в изучение следующих предметов … (укажите минимум четыре учебных предмета)</a:t>
            </a:r>
          </a:p>
        </p:txBody>
      </p:sp>
    </p:spTree>
    <p:extLst>
      <p:ext uri="{BB962C8B-B14F-4D97-AF65-F5344CB8AC3E}">
        <p14:creationId xmlns="" xmlns:p14="http://schemas.microsoft.com/office/powerpoint/2010/main" val="15784564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147" y="219855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9. Конкурсы тематического рисунка, олимпийского плаката, фотоконкурсы и др. – это формы … направления олимпийского образования</a:t>
            </a:r>
          </a:p>
        </p:txBody>
      </p:sp>
    </p:spTree>
    <p:extLst>
      <p:ext uri="{BB962C8B-B14F-4D97-AF65-F5344CB8AC3E}">
        <p14:creationId xmlns="" xmlns:p14="http://schemas.microsoft.com/office/powerpoint/2010/main" val="8020510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7" y="240841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10. </a:t>
            </a:r>
            <a:r>
              <a:rPr lang="ru-RU" b="1" dirty="0"/>
              <a:t>Институциональная система олимпийского образования в Беларуси включает …</a:t>
            </a:r>
          </a:p>
        </p:txBody>
      </p:sp>
    </p:spTree>
    <p:extLst>
      <p:ext uri="{BB962C8B-B14F-4D97-AF65-F5344CB8AC3E}">
        <p14:creationId xmlns="" xmlns:p14="http://schemas.microsoft.com/office/powerpoint/2010/main" val="24970640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7" y="224352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11. </a:t>
            </a:r>
            <a:r>
              <a:rPr lang="ru-RU" b="1" dirty="0"/>
              <a:t>Содействовать формированию ЗОЖ, приобщению участников </a:t>
            </a:r>
            <a:r>
              <a:rPr lang="ru-RU" b="1" dirty="0" err="1"/>
              <a:t>физкультурно</a:t>
            </a:r>
            <a:r>
              <a:rPr lang="ru-RU" b="1" dirty="0"/>
              <a:t>–оздоровительной деятельности к активным занятиям физической культурой и спортом – это цель … направления олимпийского образования</a:t>
            </a:r>
          </a:p>
        </p:txBody>
      </p:sp>
    </p:spTree>
    <p:extLst>
      <p:ext uri="{BB962C8B-B14F-4D97-AF65-F5344CB8AC3E}">
        <p14:creationId xmlns="" xmlns:p14="http://schemas.microsoft.com/office/powerpoint/2010/main" val="15486723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2225" y="2033665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12. </a:t>
            </a:r>
            <a:r>
              <a:rPr lang="ru-RU" b="1" dirty="0"/>
              <a:t>Центральным институтом системы олимпийского образования в мире является …</a:t>
            </a:r>
          </a:p>
        </p:txBody>
      </p:sp>
    </p:spTree>
    <p:extLst>
      <p:ext uri="{BB962C8B-B14F-4D97-AF65-F5344CB8AC3E}">
        <p14:creationId xmlns="" xmlns:p14="http://schemas.microsoft.com/office/powerpoint/2010/main" val="31595975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148" y="156897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13. </a:t>
            </a:r>
            <a:r>
              <a:rPr lang="ru-RU" b="1" dirty="0"/>
              <a:t>Спортивные праздники для детей и их родителей «Здоров я – здоровая семья», олимпийские уроки, малые олимпийские игры – это формы … направления олимпийского образования</a:t>
            </a:r>
          </a:p>
        </p:txBody>
      </p:sp>
    </p:spTree>
    <p:extLst>
      <p:ext uri="{BB962C8B-B14F-4D97-AF65-F5344CB8AC3E}">
        <p14:creationId xmlns="" xmlns:p14="http://schemas.microsoft.com/office/powerpoint/2010/main" val="34993763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7098" y="218356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14. </a:t>
            </a:r>
            <a:r>
              <a:rPr lang="ru-RU" b="1" dirty="0"/>
              <a:t>Центральным институтом системы олимпийского образования в Беларуси является …</a:t>
            </a:r>
          </a:p>
        </p:txBody>
      </p:sp>
    </p:spTree>
    <p:extLst>
      <p:ext uri="{BB962C8B-B14F-4D97-AF65-F5344CB8AC3E}">
        <p14:creationId xmlns="" xmlns:p14="http://schemas.microsoft.com/office/powerpoint/2010/main" val="239423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7118" y="225851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15. </a:t>
            </a:r>
            <a:r>
              <a:rPr lang="ru-RU" b="1" dirty="0"/>
              <a:t>Оформление «Школьного олимпийского уголка», «Музея спортивной славы», уголков здоровья в классах, галерей олимпийских чемпионов – это формы … направления олимпийского образования</a:t>
            </a:r>
          </a:p>
        </p:txBody>
      </p:sp>
    </p:spTree>
    <p:extLst>
      <p:ext uri="{BB962C8B-B14F-4D97-AF65-F5344CB8AC3E}">
        <p14:creationId xmlns="" xmlns:p14="http://schemas.microsoft.com/office/powerpoint/2010/main" val="239501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206" y="228849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16. </a:t>
            </a:r>
            <a:r>
              <a:rPr lang="ru-RU" b="1" dirty="0"/>
              <a:t>Посещение музея–лаборатории спортивной славы </a:t>
            </a:r>
            <a:r>
              <a:rPr lang="ru-RU" b="1" dirty="0" err="1"/>
              <a:t>Гомельщрны</a:t>
            </a:r>
            <a:r>
              <a:rPr lang="ru-RU" b="1" dirty="0"/>
              <a:t> – это форма … направления олимпийского образования</a:t>
            </a:r>
          </a:p>
        </p:txBody>
      </p:sp>
    </p:spTree>
    <p:extLst>
      <p:ext uri="{BB962C8B-B14F-4D97-AF65-F5344CB8AC3E}">
        <p14:creationId xmlns="" xmlns:p14="http://schemas.microsoft.com/office/powerpoint/2010/main" val="535448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113613"/>
            <a:ext cx="8596668" cy="2143593"/>
          </a:xfrm>
        </p:spPr>
        <p:txBody>
          <a:bodyPr>
            <a:normAutofit/>
          </a:bodyPr>
          <a:lstStyle/>
          <a:p>
            <a:r>
              <a:rPr lang="ru-RU" b="1" dirty="0" smtClean="0"/>
              <a:t>2. </a:t>
            </a:r>
            <a:r>
              <a:rPr lang="ru-RU" b="1" dirty="0"/>
              <a:t>Ведущие идеи об олимпийском образовании были заложены Пьером де Кубертеном в конце Х</a:t>
            </a:r>
            <a:r>
              <a:rPr lang="en-US" b="1" dirty="0"/>
              <a:t>I</a:t>
            </a:r>
            <a:r>
              <a:rPr lang="ru-RU" b="1" dirty="0"/>
              <a:t>Х в.</a:t>
            </a:r>
          </a:p>
        </p:txBody>
      </p:sp>
    </p:spTree>
    <p:extLst>
      <p:ext uri="{BB962C8B-B14F-4D97-AF65-F5344CB8AC3E}">
        <p14:creationId xmlns="" xmlns:p14="http://schemas.microsoft.com/office/powerpoint/2010/main" val="24113806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2127" y="245339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17. </a:t>
            </a:r>
            <a:r>
              <a:rPr lang="ru-RU" b="1" dirty="0"/>
              <a:t>Можно выделить … направлений, посредством которых в Республике Беларусь популяризируется олимпийское движение</a:t>
            </a:r>
          </a:p>
        </p:txBody>
      </p:sp>
    </p:spTree>
    <p:extLst>
      <p:ext uri="{BB962C8B-B14F-4D97-AF65-F5344CB8AC3E}">
        <p14:creationId xmlns="" xmlns:p14="http://schemas.microsoft.com/office/powerpoint/2010/main" val="6806239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2126" y="2453390"/>
            <a:ext cx="8916371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18. </a:t>
            </a:r>
            <a:r>
              <a:rPr lang="ru-RU" b="1" dirty="0"/>
              <a:t>Изучение предмета «Цивилизация и олимпизм» – это преимущественно реализация формы … направления олимпийского образования</a:t>
            </a:r>
          </a:p>
        </p:txBody>
      </p:sp>
    </p:spTree>
    <p:extLst>
      <p:ext uri="{BB962C8B-B14F-4D97-AF65-F5344CB8AC3E}">
        <p14:creationId xmlns="" xmlns:p14="http://schemas.microsoft.com/office/powerpoint/2010/main" val="321428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7157" y="237844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3. </a:t>
            </a:r>
            <a:r>
              <a:rPr lang="ru-RU" b="1" dirty="0"/>
              <a:t>Кубертен предложил концепцию Олимпийских игр и олимпийского движения основанных на приоритете античеловеческих аморальных ценностей, пронизанных национализмом. </a:t>
            </a:r>
          </a:p>
        </p:txBody>
      </p:sp>
    </p:spTree>
    <p:extLst>
      <p:ext uri="{BB962C8B-B14F-4D97-AF65-F5344CB8AC3E}">
        <p14:creationId xmlns="" xmlns:p14="http://schemas.microsoft.com/office/powerpoint/2010/main" val="1709437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6" y="2348459"/>
            <a:ext cx="9006312" cy="1320800"/>
          </a:xfrm>
        </p:spPr>
        <p:txBody>
          <a:bodyPr>
            <a:noAutofit/>
          </a:bodyPr>
          <a:lstStyle/>
          <a:p>
            <a:r>
              <a:rPr lang="ru-RU" b="1" dirty="0"/>
              <a:t>4. Олимпийское образование как педагогическое явление и понятие теории и практики спорта не имеет однозначного толкования. </a:t>
            </a:r>
            <a:r>
              <a:rPr lang="ru-RU" dirty="0"/>
              <a:t/>
            </a:r>
            <a:br>
              <a:rPr lang="ru-RU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323651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206" y="236344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5. </a:t>
            </a:r>
            <a:r>
              <a:rPr lang="ru-RU" b="1" dirty="0"/>
              <a:t>Грань, проходящая между категориями олимпийское образование, олимпийское обучение и олимпийское воспитание очень четкая. </a:t>
            </a:r>
          </a:p>
        </p:txBody>
      </p:sp>
    </p:spTree>
    <p:extLst>
      <p:ext uri="{BB962C8B-B14F-4D97-AF65-F5344CB8AC3E}">
        <p14:creationId xmlns="" xmlns:p14="http://schemas.microsoft.com/office/powerpoint/2010/main" val="3765333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245" y="2198557"/>
            <a:ext cx="8931361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6. </a:t>
            </a:r>
            <a:r>
              <a:rPr lang="ru-RU" b="1" dirty="0"/>
              <a:t>Особенностью, уникальностью и отличием олимпийского образования в Беларуси является форма ее внедрения и реализации в существующую у нас систему образования как </a:t>
            </a:r>
            <a:r>
              <a:rPr lang="ru-RU" b="1" dirty="0" err="1"/>
              <a:t>метапредмет</a:t>
            </a:r>
            <a:r>
              <a:rPr lang="ru-RU" b="1" dirty="0"/>
              <a:t>.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296188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206" y="218356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7. </a:t>
            </a:r>
            <a:r>
              <a:rPr lang="ru-RU" b="1" dirty="0" err="1"/>
              <a:t>Метапредметность</a:t>
            </a:r>
            <a:r>
              <a:rPr lang="ru-RU" b="1" dirty="0"/>
              <a:t> олимпийского образования не предусматривает его внедрение на всех уровнях образования и в максимальное количество учебных дисциплин в учреждениях образования Республики Беларусь. 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538059810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216CB7EAD73364A8C08FF5BEECD6A59" ma:contentTypeVersion="0" ma:contentTypeDescription="Создание документа." ma:contentTypeScope="" ma:versionID="b693fa730db6f2d4e0692dd5da85b6a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DC4B217-F473-42BA-8DB5-8C87ED201D7D}"/>
</file>

<file path=customXml/itemProps2.xml><?xml version="1.0" encoding="utf-8"?>
<ds:datastoreItem xmlns:ds="http://schemas.openxmlformats.org/officeDocument/2006/customXml" ds:itemID="{AD3BF821-2BDA-42E8-9AFE-8B3ADE310E20}"/>
</file>

<file path=customXml/itemProps3.xml><?xml version="1.0" encoding="utf-8"?>
<ds:datastoreItem xmlns:ds="http://schemas.openxmlformats.org/officeDocument/2006/customXml" ds:itemID="{28F90BA3-E7BE-4FC0-B504-AB51F1C6A245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107</TotalTime>
  <Words>792</Words>
  <Application>Microsoft Office PowerPoint</Application>
  <PresentationFormat>Произвольный</PresentationFormat>
  <Paragraphs>44</Paragraphs>
  <Slides>41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2" baseType="lpstr">
      <vt:lpstr>Грань</vt:lpstr>
      <vt:lpstr>Тема 8. Олимпийское образование в Республике Беларусь. </vt:lpstr>
      <vt:lpstr>Содержание задания 1</vt:lpstr>
      <vt:lpstr>1. Понятие об олимпийском образовании было впервые сформулировано в докладе С. Фавра (Италия) 1968 г. на 8-й сессии МОА. </vt:lpstr>
      <vt:lpstr>2. Ведущие идеи об олимпийском образовании были заложены Пьером де Кубертеном в конце ХIХ в.</vt:lpstr>
      <vt:lpstr>3. Кубертен предложил концепцию Олимпийских игр и олимпийского движения основанных на приоритете античеловеческих аморальных ценностей, пронизанных национализмом. </vt:lpstr>
      <vt:lpstr>4. Олимпийское образование как педагогическое явление и понятие теории и практики спорта не имеет однозначного толкования.  </vt:lpstr>
      <vt:lpstr>5. Грань, проходящая между категориями олимпийское образование, олимпийское обучение и олимпийское воспитание очень четкая. </vt:lpstr>
      <vt:lpstr>6. Особенностью, уникальностью и отличием олимпийского образования в Беларуси является форма ее внедрения и реализации в существующую у нас систему образования как метапредмет. </vt:lpstr>
      <vt:lpstr>7. Метапредметность олимпийского образования не предусматривает его внедрение на всех уровнях образования и в максимальное количество учебных дисциплин в учреждениях образования Республики Беларусь.  </vt:lpstr>
      <vt:lpstr>8. В начальной школе (1–4 классы) элементы олимпийского образования можно включать в изучение большинства предметов. </vt:lpstr>
      <vt:lpstr>9. Институциональная система олимпийского образования включает учреждения образования и олимпийско–спортивные координационные структуры.  </vt:lpstr>
      <vt:lpstr>10. Центральным институтом белорусской системы олимпийского образования является БОА. </vt:lpstr>
      <vt:lpstr>11. БОА – это учреждение высшего образования. </vt:lpstr>
      <vt:lpstr>12. Олимпийское образование в Республике Беларусь реализуется посредством следующих направлений: информационно–просветительское; физкультурно–оздоровительное; художественно–эстетическое; культурологическое; краеведческое. </vt:lpstr>
      <vt:lpstr>13. Публикации в СМИ об олимпизме – это форма художественно–эстетического направления. </vt:lpstr>
      <vt:lpstr>14. Олимпийские дни в школе, олимпийские уроки, малые олимпийские игры – это формы физкультурно–оздоровительного направления.    </vt:lpstr>
      <vt:lpstr>15. Организация и проведение экскурсий в музей Олимпийской славы НОК Республики Беларусь, музей спортивной славы Гомельщины – это формы культурологического направления.</vt:lpstr>
      <vt:lpstr>16. Центральным институтом системы олимпийского образования в мире является МОА.  </vt:lpstr>
      <vt:lpstr>17. БОА и МОА – это коммерческие организации, созданные с целью получения прибыли. </vt:lpstr>
      <vt:lpstr>18. На факультете физической культуры УО «ГГУ имени Ф. Скорины» реализуется олимпийское образование.  </vt:lpstr>
      <vt:lpstr>19. Дисциплина «Цивилизация и олимпизм» – это в основном реализация информационно–просветительского направления олимпийского образования на факультете физической культуры.</vt:lpstr>
      <vt:lpstr>20. Экскурсии в музей лабораторию спортивной славы Гомельщины – это реализация физкультурно–оздоровительного направления олимпийского образования в УО «ГГУ имени Ф. Скорины». </vt:lpstr>
      <vt:lpstr>Содержание задания 2</vt:lpstr>
      <vt:lpstr>1. Реализация содержания олимпийского образования на факультете физической культуры в основном происходит посредством дисциплины «…».</vt:lpstr>
      <vt:lpstr>2. Понятие «олимпийское образование» было впервые сформулировано в докладе С. Фавра (Италия) 1968 г. на 8-й сессии …</vt:lpstr>
      <vt:lpstr>3. На факультете физической культуры УО «ГГУ имени Ф. Скорины» создан и функционирует первый в Беларуси региональный … </vt:lpstr>
      <vt:lpstr>4. Метапредметность олимпийского образования предусматривает его внедрение в максимальное количество …</vt:lpstr>
      <vt:lpstr>5. В 2007 г. преподавателями университета подготовлена книга «…»</vt:lpstr>
      <vt:lpstr>6. В начальной школе (1–4 классы) элементы олимпийского образования можно включать в изучение следующих предметов … (укажите минимум два учебных предмета)</vt:lpstr>
      <vt:lpstr>7. Воспитать у личности общую эстетическую культуру, этику поведения, развить природные задатки и способности в различных видах деятельности, творчестве, внеклассной работе по предметам – цель … направления олимпийского образования  </vt:lpstr>
      <vt:lpstr>8. В средней (5–9 классы) и старшей (10–11 классы) школе элементы олимпийского образования можно включать в изучение следующих предметов … (укажите минимум четыре учебных предмета)</vt:lpstr>
      <vt:lpstr>9. Конкурсы тематического рисунка, олимпийского плаката, фотоконкурсы и др. – это формы … направления олимпийского образования</vt:lpstr>
      <vt:lpstr>10. Институциональная система олимпийского образования в Беларуси включает …</vt:lpstr>
      <vt:lpstr>11. Содействовать формированию ЗОЖ, приобщению участников физкультурно–оздоровительной деятельности к активным занятиям физической культурой и спортом – это цель … направления олимпийского образования</vt:lpstr>
      <vt:lpstr>12. Центральным институтом системы олимпийского образования в мире является …</vt:lpstr>
      <vt:lpstr>13. Спортивные праздники для детей и их родителей «Здоров я – здоровая семья», олимпийские уроки, малые олимпийские игры – это формы … направления олимпийского образования</vt:lpstr>
      <vt:lpstr>14. Центральным институтом системы олимпийского образования в Беларуси является …</vt:lpstr>
      <vt:lpstr>15. Оформление «Школьного олимпийского уголка», «Музея спортивной славы», уголков здоровья в классах, галерей олимпийских чемпионов – это формы … направления олимпийского образования</vt:lpstr>
      <vt:lpstr>16. Посещение музея–лаборатории спортивной славы Гомельщрны – это форма … направления олимпийского образования</vt:lpstr>
      <vt:lpstr>17. Можно выделить … направлений, посредством которых в Республике Беларусь популяризируется олимпийское движение</vt:lpstr>
      <vt:lpstr>18. Изучение предмета «Цивилизация и олимпизм» – это преимущественно реализация формы … направления олимпийского образования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Занятие 1.  Тема Олимпийские игры Древней Греции и возрождение Олимпийских игр</dc:title>
  <dc:creator>Sergej Ivanov</dc:creator>
  <cp:lastModifiedBy>user</cp:lastModifiedBy>
  <cp:revision>19</cp:revision>
  <dcterms:created xsi:type="dcterms:W3CDTF">2024-09-16T12:33:04Z</dcterms:created>
  <dcterms:modified xsi:type="dcterms:W3CDTF">2025-01-14T20:09:56Z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0x0101004216CB7EAD73364A8C08FF5BEECD6A59</vt:lpwstr>
  </property>
</Properties>
</file>